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62"/>
    <p:restoredTop sz="93112"/>
  </p:normalViewPr>
  <p:slideViewPr>
    <p:cSldViewPr snapToGrid="0" snapToObjects="1">
      <p:cViewPr varScale="1">
        <p:scale>
          <a:sx n="115" d="100"/>
          <a:sy n="115" d="100"/>
        </p:scale>
        <p:origin x="8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C2CE4-4EE0-A348-A5EC-78B25B0476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Evangelismo</a:t>
            </a:r>
            <a:r>
              <a:rPr lang="en-US" dirty="0"/>
              <a:t> </a:t>
            </a:r>
            <a:r>
              <a:rPr lang="en-US" dirty="0" err="1"/>
              <a:t>Urbano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356D91-7F9F-ED47-B128-CF3AAC1120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Natanael Valenzuela </a:t>
            </a:r>
          </a:p>
        </p:txBody>
      </p:sp>
    </p:spTree>
    <p:extLst>
      <p:ext uri="{BB962C8B-B14F-4D97-AF65-F5344CB8AC3E}">
        <p14:creationId xmlns:p14="http://schemas.microsoft.com/office/powerpoint/2010/main" val="1694284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93ACE-B5F0-1349-9758-ECA0DC498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 </a:t>
            </a:r>
            <a:r>
              <a:rPr lang="en-US" dirty="0" err="1"/>
              <a:t>es</a:t>
            </a:r>
            <a:r>
              <a:rPr lang="en-US" dirty="0"/>
              <a:t> el </a:t>
            </a:r>
            <a:r>
              <a:rPr lang="en-US" dirty="0" err="1"/>
              <a:t>evangelismo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C2D0C-94F2-7541-B0B2-5E2E7D392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8000" dirty="0" err="1" smtClean="0"/>
              <a:t>Accion</a:t>
            </a:r>
            <a:r>
              <a:rPr lang="en-US" sz="8000" dirty="0" smtClean="0"/>
              <a:t> y </a:t>
            </a:r>
            <a:r>
              <a:rPr lang="en-US" sz="8000" dirty="0" err="1" smtClean="0"/>
              <a:t>efecto</a:t>
            </a:r>
            <a:r>
              <a:rPr lang="en-US" sz="8000" dirty="0" smtClean="0"/>
              <a:t> de </a:t>
            </a:r>
            <a:r>
              <a:rPr lang="en-US" sz="8000" dirty="0" err="1" smtClean="0"/>
              <a:t>llevar</a:t>
            </a:r>
            <a:r>
              <a:rPr lang="en-US" sz="8000" dirty="0" smtClean="0"/>
              <a:t> el </a:t>
            </a:r>
            <a:r>
              <a:rPr lang="en-US" sz="8000" dirty="0" err="1" smtClean="0"/>
              <a:t>evangelio</a:t>
            </a:r>
            <a:r>
              <a:rPr lang="en-US" sz="8000" dirty="0" smtClean="0"/>
              <a:t> a </a:t>
            </a:r>
            <a:r>
              <a:rPr lang="en-US" sz="8000" dirty="0" err="1" smtClean="0"/>
              <a:t>una</a:t>
            </a:r>
            <a:r>
              <a:rPr lang="en-US" sz="8000" dirty="0" smtClean="0"/>
              <a:t> persona!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20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DF85B-C273-3945-90AB-B07C3B90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 </a:t>
            </a:r>
            <a:r>
              <a:rPr lang="en-US" dirty="0" err="1"/>
              <a:t>preparacion</a:t>
            </a:r>
            <a:r>
              <a:rPr lang="en-US" dirty="0"/>
              <a:t> </a:t>
            </a:r>
            <a:r>
              <a:rPr lang="en-US" dirty="0" err="1"/>
              <a:t>debemos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antes  de </a:t>
            </a:r>
            <a:r>
              <a:rPr lang="en-US" dirty="0" err="1"/>
              <a:t>salir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BE735-B0D9-154D-BFEB-3D7D00B2B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Ver</a:t>
            </a:r>
            <a:r>
              <a:rPr lang="en-US" dirty="0"/>
              <a:t> video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Facebok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68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460E4-4238-8D44-843B-9C5FB6F28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Citas</a:t>
            </a:r>
            <a:r>
              <a:rPr lang="en-US" dirty="0" smtClean="0"/>
              <a:t> </a:t>
            </a:r>
            <a:r>
              <a:rPr lang="en-US" dirty="0" err="1" smtClean="0"/>
              <a:t>Biblicas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3DAAF-764D-904D-A387-3F34D4463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Isaías 6:8-9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oí la voz del Señor que decía: ¿A quién enviaré, y quién irá por nosotros? Entonces respondí: Heme aquí; envíame a mí.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Hechos 22:14-15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él dijo: ``El Dios de nuestros padres te ha designado para que conozcas su voluntad, y para que veas al Justo y oigas palabra de su boca.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Corintios 4:1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tanto, puesto que tenemos este ministerio, según hemos recibido misericordia, no desfallecemos;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499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Citas</a:t>
            </a:r>
            <a:r>
              <a:rPr lang="en-US" dirty="0" smtClean="0"/>
              <a:t> </a:t>
            </a:r>
            <a:r>
              <a:rPr lang="en-US" dirty="0" err="1" smtClean="0"/>
              <a:t>Biblicas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Timoteo 2:7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para esto yo fui constituido predicador y apóstol (digo la verdad en Cristo, no miento) como maestro de los gentiles en fe y verdad.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Corintios 9:16-17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si predico el evangelio, no tengo nada de qué gloriarme, pues estoy bajo el deber {de hacerlo;} pues ¡ay de mí si no predico el evangelio!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63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Libro</a:t>
            </a:r>
            <a:r>
              <a:rPr lang="en-US" dirty="0" smtClean="0"/>
              <a:t>: </a:t>
            </a:r>
            <a:r>
              <a:rPr lang="en-US" dirty="0" err="1" smtClean="0"/>
              <a:t>Caracteristicas</a:t>
            </a:r>
            <a:r>
              <a:rPr lang="en-US" dirty="0" smtClean="0"/>
              <a:t> del </a:t>
            </a:r>
            <a:r>
              <a:rPr lang="en-US" dirty="0" err="1" smtClean="0"/>
              <a:t>Evangelizador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es-ES" dirty="0"/>
              <a:t>Un verdadero Guerrillero (espiritual o de Dios) debe ser visionario, vivir en fe y obtendrá resultados efectivos de una forma eficaz, debe ser entusiasta, íntegro y disciplinado. </a:t>
            </a:r>
          </a:p>
          <a:p>
            <a:pPr fontAlgn="base"/>
            <a:r>
              <a:rPr lang="es-ES" dirty="0"/>
              <a:t>Para ser un  Guerrillero se debe pagar un precio:  </a:t>
            </a:r>
            <a:br>
              <a:rPr lang="es-ES" dirty="0"/>
            </a:br>
            <a:r>
              <a:rPr lang="es-ES" dirty="0"/>
              <a:t> </a:t>
            </a:r>
          </a:p>
          <a:p>
            <a:pPr fontAlgn="base"/>
            <a:r>
              <a:rPr lang="es-ES" dirty="0"/>
              <a:t>La crítica,  </a:t>
            </a:r>
            <a:br>
              <a:rPr lang="es-ES" dirty="0"/>
            </a:br>
            <a:r>
              <a:rPr lang="es-ES" dirty="0"/>
              <a:t>la fatiga,  </a:t>
            </a:r>
            <a:br>
              <a:rPr lang="es-ES" dirty="0"/>
            </a:br>
            <a:r>
              <a:rPr lang="es-ES" dirty="0"/>
              <a:t>la falta de tiempo, </a:t>
            </a:r>
            <a:br>
              <a:rPr lang="es-ES" dirty="0"/>
            </a:br>
            <a:r>
              <a:rPr lang="es-ES" dirty="0"/>
              <a:t>el tomar decisiones desagradables,  </a:t>
            </a:r>
            <a:br>
              <a:rPr lang="es-ES" dirty="0"/>
            </a:br>
            <a:r>
              <a:rPr lang="es-ES" dirty="0"/>
              <a:t>el rechazo. </a:t>
            </a:r>
          </a:p>
          <a:p>
            <a:pPr fontAlgn="base"/>
            <a:r>
              <a:rPr lang="es-ES" dirty="0"/>
              <a:t>Además, debe vivir bajo estos principios: </a:t>
            </a:r>
          </a:p>
          <a:p>
            <a:pPr fontAlgn="base"/>
            <a:r>
              <a:rPr lang="es-ES" dirty="0"/>
              <a:t>El Guerrillero  debe cumplir operativos encabezados solo por el Espíritu Santo. Él, indudablemente,  es el líder y debemos asegurarnos que va delante. </a:t>
            </a:r>
          </a:p>
          <a:p>
            <a:pPr fontAlgn="base"/>
            <a:r>
              <a:rPr lang="es-ES" dirty="0"/>
              <a:t>Debe estar lleno del Espíritu Santo. </a:t>
            </a:r>
          </a:p>
          <a:p>
            <a:pPr fontAlgn="base"/>
            <a:r>
              <a:rPr lang="es-ES" dirty="0"/>
              <a:t>Tener un compromiso genuino con Cristo y con la gente.  </a:t>
            </a:r>
          </a:p>
        </p:txBody>
      </p:sp>
    </p:spTree>
    <p:extLst>
      <p:ext uri="{BB962C8B-B14F-4D97-AF65-F5344CB8AC3E}">
        <p14:creationId xmlns:p14="http://schemas.microsoft.com/office/powerpoint/2010/main" val="4229780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Revisar</a:t>
            </a:r>
            <a:r>
              <a:rPr lang="en-US" dirty="0" smtClean="0"/>
              <a:t> </a:t>
            </a:r>
            <a:r>
              <a:rPr lang="en-US" dirty="0" err="1" smtClean="0"/>
              <a:t>Caracteristicas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s-ES" dirty="0"/>
              <a:t>Poder discernir donde Dios esta actuando y unirse a su Obra. </a:t>
            </a:r>
          </a:p>
          <a:p>
            <a:pPr fontAlgn="base"/>
            <a:r>
              <a:rPr lang="es-ES" dirty="0"/>
              <a:t>Conocer sus armas. </a:t>
            </a:r>
          </a:p>
          <a:p>
            <a:pPr fontAlgn="base"/>
            <a:r>
              <a:rPr lang="es-ES" dirty="0"/>
              <a:t>Estar capacitado para ir a la guerra. </a:t>
            </a:r>
          </a:p>
          <a:p>
            <a:pPr fontAlgn="base"/>
            <a:r>
              <a:rPr lang="es-ES" dirty="0"/>
              <a:t>Ser soñador, visionario y creativo. </a:t>
            </a:r>
          </a:p>
          <a:p>
            <a:pPr fontAlgn="base"/>
            <a:r>
              <a:rPr lang="es-ES" dirty="0"/>
              <a:t>Ser paciente, por ejemplo, para llevar una persona, de la apatía al interés por  escuchar sobre el Señor. </a:t>
            </a:r>
          </a:p>
          <a:p>
            <a:pPr fontAlgn="base"/>
            <a:r>
              <a:rPr lang="es-ES" dirty="0"/>
              <a:t>Aprender a delegar responsabilidades. </a:t>
            </a:r>
          </a:p>
          <a:p>
            <a:pPr fontAlgn="base"/>
            <a:r>
              <a:rPr lang="es-ES" dirty="0"/>
              <a:t> 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334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s-ES" dirty="0"/>
              <a:t>Saber motivar y dejar que Dios  guíe su percepción. </a:t>
            </a:r>
          </a:p>
          <a:p>
            <a:pPr fontAlgn="base"/>
            <a:r>
              <a:rPr lang="es-ES" dirty="0"/>
              <a:t>Ser agresivo ante la adversidad, no retrocede. </a:t>
            </a:r>
          </a:p>
          <a:p>
            <a:pPr fontAlgn="base"/>
            <a:r>
              <a:rPr lang="es-ES" dirty="0"/>
              <a:t>No darse jamás por vencido. </a:t>
            </a:r>
          </a:p>
          <a:p>
            <a:pPr fontAlgn="base"/>
            <a:r>
              <a:rPr lang="es-ES" dirty="0"/>
              <a:t>Manejar adecuadamente los problemas. </a:t>
            </a:r>
          </a:p>
          <a:p>
            <a:pPr fontAlgn="base"/>
            <a:r>
              <a:rPr lang="es-ES" dirty="0"/>
              <a:t>Reconocer, confesar y aprender de los errores. </a:t>
            </a:r>
          </a:p>
          <a:p>
            <a:pPr fontAlgn="base"/>
            <a:r>
              <a:rPr lang="es-ES" dirty="0"/>
              <a:t>Ser flexible ante los métodos y no los principios. </a:t>
            </a:r>
          </a:p>
          <a:p>
            <a:pPr fontAlgn="base"/>
            <a:r>
              <a:rPr lang="es-ES" dirty="0"/>
              <a:t>Mantenerse actualizado con los materiales </a:t>
            </a:r>
            <a:r>
              <a:rPr lang="es-ES" dirty="0" err="1"/>
              <a:t>bíblicos.</a:t>
            </a:r>
            <a:r>
              <a:rPr lang="es-ES" baseline="30000" dirty="0" err="1"/>
              <a:t>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418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Como se forma un </a:t>
            </a:r>
            <a:r>
              <a:rPr lang="en-US" dirty="0" err="1" smtClean="0"/>
              <a:t>departamento</a:t>
            </a:r>
            <a:r>
              <a:rPr lang="en-US" dirty="0" smtClean="0"/>
              <a:t> de </a:t>
            </a:r>
            <a:r>
              <a:rPr lang="en-US" dirty="0" err="1" smtClean="0"/>
              <a:t>Evangelismo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 </a:t>
            </a:r>
            <a:r>
              <a:rPr lang="en-US" dirty="0" err="1" smtClean="0"/>
              <a:t>integrante</a:t>
            </a:r>
            <a:r>
              <a:rPr lang="en-US" dirty="0" smtClean="0"/>
              <a:t> de </a:t>
            </a:r>
            <a:r>
              <a:rPr lang="en-US" dirty="0" err="1" smtClean="0"/>
              <a:t>cada</a:t>
            </a:r>
            <a:r>
              <a:rPr lang="en-US" dirty="0" smtClean="0"/>
              <a:t> parte de </a:t>
            </a:r>
            <a:r>
              <a:rPr lang="en-US" dirty="0" err="1" smtClean="0"/>
              <a:t>los</a:t>
            </a:r>
            <a:r>
              <a:rPr lang="en-US" dirty="0" smtClean="0"/>
              <a:t> que </a:t>
            </a:r>
            <a:r>
              <a:rPr lang="en-US" dirty="0" err="1" smtClean="0"/>
              <a:t>vamos</a:t>
            </a:r>
            <a:r>
              <a:rPr lang="en-US" dirty="0" smtClean="0"/>
              <a:t> a </a:t>
            </a:r>
            <a:r>
              <a:rPr lang="en-US" dirty="0" err="1" smtClean="0"/>
              <a:t>alcanzar</a:t>
            </a:r>
            <a:r>
              <a:rPr lang="en-US" dirty="0" smtClean="0"/>
              <a:t>. </a:t>
            </a:r>
          </a:p>
          <a:p>
            <a:r>
              <a:rPr lang="en-US" dirty="0" smtClean="0"/>
              <a:t>“Junta General de </a:t>
            </a:r>
            <a:r>
              <a:rPr lang="en-US" dirty="0" err="1" smtClean="0"/>
              <a:t>Evangelismo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7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Cuales</a:t>
            </a:r>
            <a:r>
              <a:rPr lang="en-US" dirty="0" smtClean="0"/>
              <a:t> son las </a:t>
            </a:r>
            <a:r>
              <a:rPr lang="en-US" dirty="0" err="1" smtClean="0"/>
              <a:t>demografias</a:t>
            </a:r>
            <a:r>
              <a:rPr lang="en-US" dirty="0" smtClean="0"/>
              <a:t> </a:t>
            </a:r>
            <a:r>
              <a:rPr lang="en-US" dirty="0" err="1" smtClean="0"/>
              <a:t>presentes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la ciudad?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Ver</a:t>
            </a:r>
            <a:r>
              <a:rPr lang="en-US" dirty="0" smtClean="0"/>
              <a:t> Minder)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536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Actividades</a:t>
            </a:r>
            <a:r>
              <a:rPr lang="en-US" dirty="0" smtClean="0"/>
              <a:t> que </a:t>
            </a:r>
            <a:r>
              <a:rPr lang="en-US" dirty="0" err="1" smtClean="0"/>
              <a:t>puedo</a:t>
            </a:r>
            <a:r>
              <a:rPr lang="en-US" dirty="0" smtClean="0"/>
              <a:t> </a:t>
            </a:r>
            <a:r>
              <a:rPr lang="en-US" dirty="0" err="1" smtClean="0"/>
              <a:t>hacer</a:t>
            </a:r>
            <a:r>
              <a:rPr lang="en-US" dirty="0" smtClean="0"/>
              <a:t> sol@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Recibir</a:t>
            </a:r>
            <a:r>
              <a:rPr lang="en-US" dirty="0" smtClean="0"/>
              <a:t> </a:t>
            </a:r>
            <a:r>
              <a:rPr lang="en-US" dirty="0" err="1" smtClean="0"/>
              <a:t>Indice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478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Actividades</a:t>
            </a:r>
            <a:r>
              <a:rPr lang="en-US" dirty="0" smtClean="0"/>
              <a:t> para </a:t>
            </a:r>
            <a:r>
              <a:rPr lang="en-US" dirty="0" err="1" smtClean="0"/>
              <a:t>hacer</a:t>
            </a:r>
            <a:r>
              <a:rPr lang="en-US" dirty="0" smtClean="0"/>
              <a:t> con </a:t>
            </a:r>
            <a:r>
              <a:rPr lang="en-US" dirty="0" err="1" smtClean="0"/>
              <a:t>una</a:t>
            </a:r>
            <a:r>
              <a:rPr lang="en-US" dirty="0" smtClean="0"/>
              <a:t> o dos personas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48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Actividades</a:t>
            </a:r>
            <a:r>
              <a:rPr lang="en-US" dirty="0" smtClean="0"/>
              <a:t> con mi </a:t>
            </a:r>
            <a:r>
              <a:rPr lang="en-US" dirty="0" err="1" smtClean="0"/>
              <a:t>familia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07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Actividades</a:t>
            </a:r>
            <a:r>
              <a:rPr lang="en-US" dirty="0" smtClean="0"/>
              <a:t> con mi </a:t>
            </a:r>
            <a:r>
              <a:rPr lang="en-US" dirty="0" err="1" smtClean="0"/>
              <a:t>grupo</a:t>
            </a:r>
            <a:r>
              <a:rPr lang="en-US" dirty="0" smtClean="0"/>
              <a:t> </a:t>
            </a:r>
            <a:r>
              <a:rPr lang="en-US" dirty="0" err="1" smtClean="0"/>
              <a:t>dirigido</a:t>
            </a:r>
            <a:r>
              <a:rPr lang="en-US" dirty="0" smtClean="0"/>
              <a:t> (</a:t>
            </a:r>
            <a:r>
              <a:rPr lang="en-US" dirty="0" err="1" smtClean="0"/>
              <a:t>damas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9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Actividades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Iglesia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00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Proceso</a:t>
            </a:r>
            <a:r>
              <a:rPr lang="en-US" dirty="0" smtClean="0"/>
              <a:t> de </a:t>
            </a:r>
            <a:r>
              <a:rPr lang="en-US" dirty="0" err="1" smtClean="0"/>
              <a:t>alcance</a:t>
            </a:r>
            <a:r>
              <a:rPr lang="en-US" dirty="0" smtClean="0"/>
              <a:t> a la </a:t>
            </a:r>
            <a:r>
              <a:rPr lang="en-US" dirty="0" err="1" smtClean="0"/>
              <a:t>comunidad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642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Preparemos</a:t>
            </a:r>
            <a:r>
              <a:rPr lang="en-US" dirty="0" smtClean="0"/>
              <a:t> un </a:t>
            </a:r>
            <a:r>
              <a:rPr lang="en-US" dirty="0" err="1" smtClean="0"/>
              <a:t>calendario</a:t>
            </a:r>
            <a:r>
              <a:rPr lang="en-US" dirty="0" smtClean="0"/>
              <a:t> de 30 </a:t>
            </a:r>
            <a:r>
              <a:rPr lang="en-US" dirty="0" err="1" smtClean="0"/>
              <a:t>dias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Escribe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numeros</a:t>
            </a:r>
            <a:r>
              <a:rPr lang="en-US" dirty="0" smtClean="0"/>
              <a:t> del 1 al 30 y </a:t>
            </a:r>
            <a:r>
              <a:rPr lang="en-US" dirty="0" err="1" smtClean="0"/>
              <a:t>ponga</a:t>
            </a:r>
            <a:r>
              <a:rPr lang="en-US" dirty="0" smtClean="0"/>
              <a:t> 4 </a:t>
            </a:r>
            <a:r>
              <a:rPr lang="en-US" dirty="0" err="1" smtClean="0"/>
              <a:t>rayas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386639"/>
              </p:ext>
            </p:extLst>
          </p:nvPr>
        </p:nvGraphicFramePr>
        <p:xfrm>
          <a:off x="1865746" y="3288299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3629247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6297304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712743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0927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580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94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95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02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433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3670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Creacion</a:t>
            </a:r>
            <a:r>
              <a:rPr lang="en-US" dirty="0" smtClean="0"/>
              <a:t> de </a:t>
            </a:r>
            <a:r>
              <a:rPr lang="en-US" dirty="0" err="1" smtClean="0"/>
              <a:t>Grupos</a:t>
            </a:r>
            <a:r>
              <a:rPr lang="en-US" dirty="0" smtClean="0"/>
              <a:t> </a:t>
            </a:r>
            <a:r>
              <a:rPr lang="en-US" dirty="0" err="1" smtClean="0"/>
              <a:t>homogeneos</a:t>
            </a:r>
            <a:r>
              <a:rPr lang="en-US" dirty="0" smtClean="0"/>
              <a:t> de </a:t>
            </a:r>
            <a:r>
              <a:rPr lang="en-US" dirty="0" err="1" smtClean="0"/>
              <a:t>Evangelismo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Whatsapp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682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42</TotalTime>
  <Words>272</Words>
  <Application>Microsoft Office PowerPoint</Application>
  <PresentationFormat>Widescreen</PresentationFormat>
  <Paragraphs>68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Berlin</vt:lpstr>
      <vt:lpstr>Evangelismo Urbano</vt:lpstr>
      <vt:lpstr>Que es el evangelismo</vt:lpstr>
      <vt:lpstr>Que preparacion debemos tener antes  de salir</vt:lpstr>
      <vt:lpstr>Citas Biblicas</vt:lpstr>
      <vt:lpstr>Citas Biblicas</vt:lpstr>
      <vt:lpstr>Libro: Caracteristicas del Evangelizador</vt:lpstr>
      <vt:lpstr>Revisar Caracteristicas</vt:lpstr>
      <vt:lpstr>PowerPoint Presentation</vt:lpstr>
      <vt:lpstr>Como se forma un departamento de Evangelismo?</vt:lpstr>
      <vt:lpstr>Cuales son las demografias presentes en la ciudad?</vt:lpstr>
      <vt:lpstr>Actividades que puedo hacer sol@</vt:lpstr>
      <vt:lpstr>Actividades para hacer con una o dos personas</vt:lpstr>
      <vt:lpstr>Actividades con mi familia</vt:lpstr>
      <vt:lpstr>Actividades con mi grupo dirigido (damas)</vt:lpstr>
      <vt:lpstr>Actividades como Iglesia</vt:lpstr>
      <vt:lpstr>Proceso de alcance a la comunidad</vt:lpstr>
      <vt:lpstr>Preparemos un calendario de 30 dias</vt:lpstr>
      <vt:lpstr>Creacion de Grupos homogeneos de Evangelismo por Whatsapp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Evangelismo Urbano</dc:title>
  <dc:creator>Dr. Natanael Valenzuela</dc:creator>
  <cp:lastModifiedBy>Valenzuela Natanael (08X333)</cp:lastModifiedBy>
  <cp:revision>6</cp:revision>
  <dcterms:created xsi:type="dcterms:W3CDTF">2018-02-28T18:42:06Z</dcterms:created>
  <dcterms:modified xsi:type="dcterms:W3CDTF">2018-02-28T19:45:58Z</dcterms:modified>
</cp:coreProperties>
</file>